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528782" y="2967335"/>
            <a:ext cx="111344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 16-20</a:t>
            </a:r>
            <a:r>
              <a:rPr lang="en-US" sz="5400" b="1" spc="50" baseline="300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56171" y="1945857"/>
            <a:ext cx="68734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Jan 16-20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16</a:t>
            </a:r>
            <a:r>
              <a:rPr lang="en-US" altLang="en-US" sz="2000" b="1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N/A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What is closed and what is open on MLK day? | WPEC">
            <a:extLst>
              <a:ext uri="{FF2B5EF4-FFF2-40B4-BE49-F238E27FC236}">
                <a16:creationId xmlns:a16="http://schemas.microsoft.com/office/drawing/2014/main" id="{3ED7971B-8741-41B6-9A52-C050D7998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465" y="484350"/>
            <a:ext cx="4808174" cy="6373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17</a:t>
            </a:r>
            <a:r>
              <a:rPr lang="en-US" altLang="en-US" sz="2000" b="1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 volleyball hit: bump &amp; set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Teacher will review from previous week’s  activities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be called down to continue to complete volleyball hits assessment (bump &amp; set)</a:t>
            </a:r>
          </a:p>
          <a:p>
            <a:pPr marL="228600" indent="-228600">
              <a:buAutoNum type="arabicPeriod"/>
            </a:pPr>
            <a:r>
              <a:rPr lang="en-US" sz="1200" dirty="0"/>
              <a:t>If time permits students can free play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techniques and skills learned during previous week for volleyball assessment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 18</a:t>
            </a:r>
            <a:r>
              <a:rPr kumimoji="0" lang="en-US" altLang="en-US" sz="2000" b="1" i="0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 I can demonstrate my understanding of the proper technique for serving the volleyball (underhand and/or overhand)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will be cold called to complete volleyball serving assessment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 will play best 2 of 3 (going to 15)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 19</a:t>
            </a:r>
            <a:r>
              <a:rPr kumimoji="0" lang="en-US" altLang="en-US" sz="2000" b="1" i="0" u="none" strike="noStrike" cap="none" normalizeH="0" baseline="300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Make up day for volleyball assessments</a:t>
            </a:r>
          </a:p>
          <a:p>
            <a:pPr marL="342900" indent="-342900">
              <a:buAutoNum type="arabicPeriod"/>
            </a:pPr>
            <a:r>
              <a:rPr lang="en-US" dirty="0"/>
              <a:t>Parent contact for those that possibly choose not to do the assessment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20</a:t>
            </a:r>
            <a:r>
              <a:rPr lang="en-US" altLang="en-US" sz="2000" b="1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16330</TotalTime>
  <Words>1279</Words>
  <Application>Microsoft Office PowerPoint</Application>
  <PresentationFormat>Widescreen</PresentationFormat>
  <Paragraphs>140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67</cp:revision>
  <dcterms:created xsi:type="dcterms:W3CDTF">2022-07-27T15:29:14Z</dcterms:created>
  <dcterms:modified xsi:type="dcterms:W3CDTF">2023-01-17T12:35:17Z</dcterms:modified>
</cp:coreProperties>
</file>