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528782" y="2967335"/>
            <a:ext cx="111344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Jan 16-20</a:t>
            </a:r>
            <a:r>
              <a:rPr lang="en-US" sz="5400" b="1" spc="50" baseline="3000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</a:t>
            </a:r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At a Glance (WAG)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3862275" y="4142535"/>
            <a:ext cx="2143125" cy="2143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794" y="3882505"/>
            <a:ext cx="1877468" cy="24176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656171" y="1945857"/>
            <a:ext cx="68734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Rec. Games: Jan 16-20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4071282" y="3943003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949" y="3700183"/>
            <a:ext cx="1877468" cy="241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1196095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Jan 16</a:t>
            </a:r>
            <a:r>
              <a:rPr lang="en-US" altLang="en-US" sz="2000" b="1" baseline="30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N/A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What is closed and what is open on MLK day? | WPEC">
            <a:extLst>
              <a:ext uri="{FF2B5EF4-FFF2-40B4-BE49-F238E27FC236}">
                <a16:creationId xmlns:a16="http://schemas.microsoft.com/office/drawing/2014/main" id="{3ED7971B-8741-41B6-9A52-C050D7998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465" y="484350"/>
            <a:ext cx="4808174" cy="637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516165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17</a:t>
            </a:r>
            <a:r>
              <a:rPr lang="en-US" altLang="en-US" sz="2000" b="1" baseline="30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4420054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5-10 minute static &amp; dynamic stretches (5 minutes locker rooms)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2431" y="67228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I can use the proper techniques to do the following volleyball hit: bump &amp; set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04572" y="3131432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Teacher will review from previous week’s  activities</a:t>
            </a:r>
          </a:p>
          <a:p>
            <a:pPr marL="228600" indent="-228600">
              <a:buAutoNum type="arabicPeriod"/>
            </a:pPr>
            <a:r>
              <a:rPr lang="en-US" sz="1200" dirty="0"/>
              <a:t>Students will be called down to continue to complete volleyball hits assessment (bump &amp; set)</a:t>
            </a:r>
          </a:p>
          <a:p>
            <a:pPr marL="228600" indent="-228600">
              <a:buAutoNum type="arabicPeriod"/>
            </a:pPr>
            <a:r>
              <a:rPr lang="en-US" sz="1200" dirty="0"/>
              <a:t>If time permits students can free play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5173" y="4878898"/>
            <a:ext cx="39310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Students are able to use techniques and skills learned during previous week for volleyball assessment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7" y="711282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Jan 18</a:t>
            </a:r>
            <a:r>
              <a:rPr kumimoji="0" lang="en-US" altLang="en-US" sz="2000" b="1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19269" y="4778935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63260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678614" y="2536311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46277" y="64025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1. I can demonstrate my understanding of the proper technique for serving the volleyball (underhand and/or overhand)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46277" y="2102592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10 minute Walk &amp; 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en-US" sz="1200" dirty="0"/>
          </a:p>
          <a:p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75173" y="543289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46277" y="3065196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Students will be cold called to complete volleyball serving assessment</a:t>
            </a:r>
          </a:p>
          <a:p>
            <a:pPr marL="228600" indent="-228600">
              <a:buAutoNum type="arabicPeriod"/>
            </a:pPr>
            <a:r>
              <a:rPr lang="en-US" sz="1200" dirty="0"/>
              <a:t>Student will play best 2 of 3 (going to 15)</a:t>
            </a:r>
          </a:p>
        </p:txBody>
      </p:sp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66" y="711487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Jan 19</a:t>
            </a:r>
            <a:r>
              <a:rPr kumimoji="0" lang="en-US" altLang="en-US" sz="2000" b="1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43862" y="4606155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as Tuesday &amp; Wednesday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 minute Walk &amp; 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1737" y="5219632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2364377"/>
            <a:ext cx="5368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Make up day for volleyball assessments</a:t>
            </a:r>
          </a:p>
          <a:p>
            <a:pPr marL="342900" indent="-342900">
              <a:buAutoNum type="arabicPeriod"/>
            </a:pPr>
            <a:r>
              <a:rPr lang="en-US" dirty="0"/>
              <a:t>Parent contact for those that possibly choose not to do the assessment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8" y="457431"/>
            <a:ext cx="5253351" cy="270843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20</a:t>
            </a:r>
            <a:r>
              <a:rPr lang="en-US" altLang="en-US" sz="2000" b="1" baseline="30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/>
              <a:t>Teacher will conference will students and possibly make parent phone calls/contact as needed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demonstrate my understanding of the rules, procedures, and expectations by following them during class time and asking questions to teacher if necessary.</a:t>
            </a:r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0776" y="214837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552" y="3243056"/>
            <a:ext cx="182896" cy="371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885BD82-51C9-4F0C-906C-8DBA5D92853B}"/>
              </a:ext>
            </a:extLst>
          </p:cNvPr>
          <p:cNvSpPr/>
          <p:nvPr/>
        </p:nvSpPr>
        <p:spPr>
          <a:xfrm>
            <a:off x="1290776" y="204438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B72400-6A2E-41A6-9F43-E2DAEBF426CB}"/>
              </a:ext>
            </a:extLst>
          </p:cNvPr>
          <p:cNvSpPr/>
          <p:nvPr/>
        </p:nvSpPr>
        <p:spPr>
          <a:xfrm>
            <a:off x="1033511" y="2000955"/>
            <a:ext cx="4971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https://www.youtube.com/watch?v=az_oouQa6VY</a:t>
            </a:r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16330</TotalTime>
  <Words>1279</Words>
  <Application>Microsoft Office PowerPoint</Application>
  <PresentationFormat>Widescreen</PresentationFormat>
  <Paragraphs>140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67</cp:revision>
  <dcterms:created xsi:type="dcterms:W3CDTF">2022-07-27T15:29:14Z</dcterms:created>
  <dcterms:modified xsi:type="dcterms:W3CDTF">2023-01-17T12:35:17Z</dcterms:modified>
</cp:coreProperties>
</file>